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5851-E713-44D8-8C06-F6A41F85881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D60B-20BD-4D48-BE10-8091FCF3A1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71;&#1088;&#1086;&#1089;&#1083;&#1072;&#1074;&#1095;&#1080;&#1082;\Desktop\&#1082;&#1074;&#1077;&#1089;&#1090;%20&#1044;&#1086;&#1088;&#1086;&#1078;&#1085;&#1099;&#1077;%20&#1079;&#1085;&#1072;&#1082;&#1080;\3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Ярославчик\Desktop\1014331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1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Ярославчик</dc:creator>
  <cp:lastModifiedBy>Ярославчик</cp:lastModifiedBy>
  <cp:revision>1</cp:revision>
  <dcterms:created xsi:type="dcterms:W3CDTF">2018-02-14T08:45:09Z</dcterms:created>
  <dcterms:modified xsi:type="dcterms:W3CDTF">2018-02-14T08:51:06Z</dcterms:modified>
</cp:coreProperties>
</file>